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00.png>
</file>

<file path=ppt/media/image01.png>
</file>

<file path=ppt/media/image02.png>
</file>

<file path=ppt/media/image03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Shape 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1.png"/><Relationship Id="rId4" Type="http://schemas.openxmlformats.org/officeDocument/2006/relationships/image" Target="../media/image0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collin.shinyapps.io/adaptconcept3_sFFLHD_RC/" TargetMode="External"/><Relationship Id="rId4" Type="http://schemas.openxmlformats.org/officeDocument/2006/relationships/image" Target="../media/image0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3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type="ctrTitle"/>
          </p:nvPr>
        </p:nvSpPr>
        <p:spPr>
          <a:xfrm>
            <a:off x="311700" y="0"/>
            <a:ext cx="8520600" cy="9039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600"/>
              <a:t>Adaptive design for simulations</a:t>
            </a:r>
          </a:p>
        </p:txBody>
      </p:sp>
      <p:sp>
        <p:nvSpPr>
          <p:cNvPr id="55" name="Shape 55"/>
          <p:cNvSpPr txBox="1"/>
          <p:nvPr>
            <p:ph idx="1" type="subTitle"/>
          </p:nvPr>
        </p:nvSpPr>
        <p:spPr>
          <a:xfrm>
            <a:off x="311700" y="903900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000000"/>
                </a:solidFill>
              </a:rPr>
              <a:t>Collin Erickson</a:t>
            </a: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000000"/>
                </a:solidFill>
              </a:rPr>
              <a:t>SEED Center</a:t>
            </a: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000000"/>
                </a:solidFill>
              </a:rPr>
              <a:t>8/25/16</a:t>
            </a:r>
          </a:p>
        </p:txBody>
      </p:sp>
      <p:pic>
        <p:nvPicPr>
          <p:cNvPr id="56" name="Shape 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4121" y="1875800"/>
            <a:ext cx="3952902" cy="283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Shape 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3721" y="1875807"/>
            <a:ext cx="3434950" cy="30633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Adaptive designs for simulations</a:t>
            </a:r>
          </a:p>
        </p:txBody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311700" y="1095100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lnSpc>
                <a:spcPct val="150000"/>
              </a:lnSpc>
              <a:spcBef>
                <a:spcPts val="0"/>
              </a:spcBef>
              <a:buClr>
                <a:srgbClr val="000000"/>
              </a:buClr>
            </a:pPr>
            <a:r>
              <a:rPr lang="en">
                <a:solidFill>
                  <a:srgbClr val="000000"/>
                </a:solidFill>
              </a:rPr>
              <a:t>Want to understand variable interaction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  <a:buClr>
                <a:srgbClr val="000000"/>
              </a:buClr>
            </a:pPr>
            <a:r>
              <a:rPr lang="en">
                <a:solidFill>
                  <a:srgbClr val="000000"/>
                </a:solidFill>
              </a:rPr>
              <a:t>Simulations can be very expensive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  <a:buClr>
                <a:srgbClr val="000000"/>
              </a:buClr>
            </a:pPr>
            <a:r>
              <a:rPr lang="en">
                <a:solidFill>
                  <a:srgbClr val="000000"/>
                </a:solidFill>
              </a:rPr>
              <a:t>Goal: understand response and identify interesting areas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  <a:buClr>
                <a:srgbClr val="000000"/>
              </a:buClr>
            </a:pPr>
            <a:r>
              <a:rPr lang="en">
                <a:solidFill>
                  <a:srgbClr val="000000"/>
                </a:solidFill>
              </a:rPr>
              <a:t>Need to spread points across surface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  <a:buClr>
                <a:srgbClr val="000000"/>
              </a:buClr>
            </a:pPr>
            <a:r>
              <a:rPr lang="en">
                <a:solidFill>
                  <a:srgbClr val="000000"/>
                </a:solidFill>
              </a:rPr>
              <a:t>Need to focus points in regions</a:t>
            </a:r>
          </a:p>
          <a:p>
            <a:pPr indent="-228600" lvl="0" marL="457200">
              <a:lnSpc>
                <a:spcPct val="150000"/>
              </a:lnSpc>
              <a:spcBef>
                <a:spcPts val="0"/>
              </a:spcBef>
              <a:buClr>
                <a:srgbClr val="000000"/>
              </a:buClr>
            </a:pPr>
            <a:r>
              <a:rPr lang="en">
                <a:solidFill>
                  <a:srgbClr val="000000"/>
                </a:solidFill>
              </a:rPr>
              <a:t>How can we balance these?</a:t>
            </a:r>
          </a:p>
        </p:txBody>
      </p:sp>
      <p:pic>
        <p:nvPicPr>
          <p:cNvPr id="64" name="Shape 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91096" y="2305625"/>
            <a:ext cx="3952902" cy="2837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Gradient and minimum energy</a:t>
            </a:r>
          </a:p>
        </p:txBody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311700" y="101772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lnSpc>
                <a:spcPct val="150000"/>
              </a:lnSpc>
              <a:spcBef>
                <a:spcPts val="0"/>
              </a:spcBef>
              <a:buClr>
                <a:srgbClr val="000000"/>
              </a:buClr>
            </a:pPr>
            <a:r>
              <a:rPr lang="en">
                <a:solidFill>
                  <a:srgbClr val="000000"/>
                </a:solidFill>
              </a:rPr>
              <a:t>Use gradient to determine interesting areas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  <a:buClr>
                <a:srgbClr val="000000"/>
              </a:buClr>
            </a:pPr>
            <a:r>
              <a:rPr lang="en">
                <a:solidFill>
                  <a:srgbClr val="000000"/>
                </a:solidFill>
              </a:rPr>
              <a:t>Use minimum energy to keep points spread out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  <a:buClr>
                <a:srgbClr val="000000"/>
              </a:buClr>
            </a:pPr>
            <a:r>
              <a:rPr lang="en">
                <a:solidFill>
                  <a:srgbClr val="000000"/>
                </a:solidFill>
              </a:rPr>
              <a:t>Can be run indefinitely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  <a:buClr>
                <a:srgbClr val="000000"/>
              </a:buClr>
            </a:pPr>
            <a:r>
              <a:rPr lang="en" u="sng">
                <a:solidFill>
                  <a:schemeClr val="hlink"/>
                </a:solidFill>
                <a:hlinkClick r:id="rId3"/>
              </a:rPr>
              <a:t>Coded in R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  <a:buClr>
                <a:srgbClr val="000000"/>
              </a:buClr>
            </a:pPr>
            <a:r>
              <a:rPr lang="en">
                <a:solidFill>
                  <a:srgbClr val="000000"/>
                </a:solidFill>
              </a:rPr>
              <a:t>Use on Navy simulations</a:t>
            </a:r>
          </a:p>
        </p:txBody>
      </p:sp>
      <p:pic>
        <p:nvPicPr>
          <p:cNvPr id="71" name="Shape 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15774" y="1875875"/>
            <a:ext cx="5228224" cy="3267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Gif of result</a:t>
            </a:r>
          </a:p>
        </p:txBody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78" name="Shape 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0"/>
            <a:ext cx="82296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